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0" r:id="rId2"/>
    <p:sldId id="283" r:id="rId3"/>
    <p:sldId id="297" r:id="rId4"/>
    <p:sldId id="298" r:id="rId5"/>
    <p:sldId id="289" r:id="rId6"/>
    <p:sldId id="285" r:id="rId7"/>
    <p:sldId id="291" r:id="rId8"/>
    <p:sldId id="296" r:id="rId9"/>
    <p:sldId id="299" r:id="rId10"/>
    <p:sldId id="300" r:id="rId11"/>
    <p:sldId id="301" r:id="rId12"/>
    <p:sldId id="287" r:id="rId13"/>
    <p:sldId id="288" r:id="rId14"/>
    <p:sldId id="286" r:id="rId15"/>
    <p:sldId id="262" r:id="rId16"/>
    <p:sldId id="295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3" autoAdjust="0"/>
    <p:restoredTop sz="94604"/>
  </p:normalViewPr>
  <p:slideViewPr>
    <p:cSldViewPr snapToGrid="0" showGuides="1">
      <p:cViewPr varScale="1">
        <p:scale>
          <a:sx n="77" d="100"/>
          <a:sy n="77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8034-7DAB-4BA7-9402-30FF9D9F5726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6975-1D4D-491B-8EC5-CCC6AF49D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7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8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4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79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0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6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6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42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85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5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0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34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7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38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0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8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7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62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3875314" y="2226156"/>
            <a:ext cx="4441372" cy="3367314"/>
          </a:xfrm>
          <a:custGeom>
            <a:avLst/>
            <a:gdLst>
              <a:gd name="connsiteX0" fmla="*/ 0 w 4441372"/>
              <a:gd name="connsiteY0" fmla="*/ 0 h 3367314"/>
              <a:gd name="connsiteX1" fmla="*/ 4441372 w 4441372"/>
              <a:gd name="connsiteY1" fmla="*/ 0 h 3367314"/>
              <a:gd name="connsiteX2" fmla="*/ 4441372 w 4441372"/>
              <a:gd name="connsiteY2" fmla="*/ 3367314 h 3367314"/>
              <a:gd name="connsiteX3" fmla="*/ 0 w 4441372"/>
              <a:gd name="connsiteY3" fmla="*/ 3367314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372" h="3367314">
                <a:moveTo>
                  <a:pt x="0" y="0"/>
                </a:moveTo>
                <a:lnTo>
                  <a:pt x="4441372" y="0"/>
                </a:lnTo>
                <a:lnTo>
                  <a:pt x="4441372" y="3367314"/>
                </a:lnTo>
                <a:lnTo>
                  <a:pt x="0" y="3367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19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1393372" y="2293258"/>
            <a:ext cx="2504777" cy="2583543"/>
          </a:xfrm>
          <a:custGeom>
            <a:avLst/>
            <a:gdLst>
              <a:gd name="connsiteX0" fmla="*/ 0 w 2504777"/>
              <a:gd name="connsiteY0" fmla="*/ 0 h 2583543"/>
              <a:gd name="connsiteX1" fmla="*/ 2504777 w 2504777"/>
              <a:gd name="connsiteY1" fmla="*/ 0 h 2583543"/>
              <a:gd name="connsiteX2" fmla="*/ 2504777 w 2504777"/>
              <a:gd name="connsiteY2" fmla="*/ 2583543 h 2583543"/>
              <a:gd name="connsiteX3" fmla="*/ 0 w 250477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777" h="2583543">
                <a:moveTo>
                  <a:pt x="0" y="0"/>
                </a:moveTo>
                <a:lnTo>
                  <a:pt x="2504777" y="0"/>
                </a:lnTo>
                <a:lnTo>
                  <a:pt x="250477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4771041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6890127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4"/>
          </p:nvPr>
        </p:nvSpPr>
        <p:spPr>
          <a:xfrm>
            <a:off x="9009212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8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3878606" y="2151403"/>
            <a:ext cx="4434789" cy="3634695"/>
          </a:xfrm>
          <a:custGeom>
            <a:avLst/>
            <a:gdLst>
              <a:gd name="connsiteX0" fmla="*/ 3625868 w 4434789"/>
              <a:gd name="connsiteY0" fmla="*/ 2781942 h 3634695"/>
              <a:gd name="connsiteX1" fmla="*/ 4434789 w 4434789"/>
              <a:gd name="connsiteY1" fmla="*/ 2781942 h 3634695"/>
              <a:gd name="connsiteX2" fmla="*/ 4434789 w 4434789"/>
              <a:gd name="connsiteY2" fmla="*/ 3634695 h 3634695"/>
              <a:gd name="connsiteX3" fmla="*/ 3625868 w 4434789"/>
              <a:gd name="connsiteY3" fmla="*/ 3634695 h 3634695"/>
              <a:gd name="connsiteX4" fmla="*/ 2719403 w 4434789"/>
              <a:gd name="connsiteY4" fmla="*/ 2781942 h 3634695"/>
              <a:gd name="connsiteX5" fmla="*/ 3528324 w 4434789"/>
              <a:gd name="connsiteY5" fmla="*/ 2781942 h 3634695"/>
              <a:gd name="connsiteX6" fmla="*/ 3528324 w 4434789"/>
              <a:gd name="connsiteY6" fmla="*/ 3634695 h 3634695"/>
              <a:gd name="connsiteX7" fmla="*/ 2719403 w 4434789"/>
              <a:gd name="connsiteY7" fmla="*/ 3634695 h 3634695"/>
              <a:gd name="connsiteX8" fmla="*/ 1812935 w 4434789"/>
              <a:gd name="connsiteY8" fmla="*/ 2781942 h 3634695"/>
              <a:gd name="connsiteX9" fmla="*/ 2621856 w 4434789"/>
              <a:gd name="connsiteY9" fmla="*/ 2781942 h 3634695"/>
              <a:gd name="connsiteX10" fmla="*/ 2621856 w 4434789"/>
              <a:gd name="connsiteY10" fmla="*/ 3634695 h 3634695"/>
              <a:gd name="connsiteX11" fmla="*/ 1812935 w 4434789"/>
              <a:gd name="connsiteY11" fmla="*/ 3634695 h 3634695"/>
              <a:gd name="connsiteX12" fmla="*/ 2719403 w 4434789"/>
              <a:gd name="connsiteY12" fmla="*/ 1854628 h 3634695"/>
              <a:gd name="connsiteX13" fmla="*/ 3528323 w 4434789"/>
              <a:gd name="connsiteY13" fmla="*/ 1854628 h 3634695"/>
              <a:gd name="connsiteX14" fmla="*/ 3528323 w 4434789"/>
              <a:gd name="connsiteY14" fmla="*/ 2707381 h 3634695"/>
              <a:gd name="connsiteX15" fmla="*/ 2719403 w 4434789"/>
              <a:gd name="connsiteY15" fmla="*/ 2707381 h 3634695"/>
              <a:gd name="connsiteX16" fmla="*/ 1812935 w 4434789"/>
              <a:gd name="connsiteY16" fmla="*/ 1854628 h 3634695"/>
              <a:gd name="connsiteX17" fmla="*/ 2621855 w 4434789"/>
              <a:gd name="connsiteY17" fmla="*/ 1854628 h 3634695"/>
              <a:gd name="connsiteX18" fmla="*/ 2621855 w 4434789"/>
              <a:gd name="connsiteY18" fmla="*/ 2707381 h 3634695"/>
              <a:gd name="connsiteX19" fmla="*/ 1812935 w 4434789"/>
              <a:gd name="connsiteY19" fmla="*/ 2707381 h 3634695"/>
              <a:gd name="connsiteX20" fmla="*/ 906468 w 4434789"/>
              <a:gd name="connsiteY20" fmla="*/ 1854628 h 3634695"/>
              <a:gd name="connsiteX21" fmla="*/ 1715388 w 4434789"/>
              <a:gd name="connsiteY21" fmla="*/ 1854628 h 3634695"/>
              <a:gd name="connsiteX22" fmla="*/ 1715388 w 4434789"/>
              <a:gd name="connsiteY22" fmla="*/ 2707381 h 3634695"/>
              <a:gd name="connsiteX23" fmla="*/ 906468 w 4434789"/>
              <a:gd name="connsiteY23" fmla="*/ 2707381 h 3634695"/>
              <a:gd name="connsiteX24" fmla="*/ 0 w 4434789"/>
              <a:gd name="connsiteY24" fmla="*/ 1854628 h 3634695"/>
              <a:gd name="connsiteX25" fmla="*/ 808920 w 4434789"/>
              <a:gd name="connsiteY25" fmla="*/ 1854628 h 3634695"/>
              <a:gd name="connsiteX26" fmla="*/ 808920 w 4434789"/>
              <a:gd name="connsiteY26" fmla="*/ 2707381 h 3634695"/>
              <a:gd name="connsiteX27" fmla="*/ 0 w 4434789"/>
              <a:gd name="connsiteY27" fmla="*/ 2707381 h 3634695"/>
              <a:gd name="connsiteX28" fmla="*/ 3625868 w 4434789"/>
              <a:gd name="connsiteY28" fmla="*/ 927314 h 3634695"/>
              <a:gd name="connsiteX29" fmla="*/ 4434788 w 4434789"/>
              <a:gd name="connsiteY29" fmla="*/ 927314 h 3634695"/>
              <a:gd name="connsiteX30" fmla="*/ 4434788 w 4434789"/>
              <a:gd name="connsiteY30" fmla="*/ 1780067 h 3634695"/>
              <a:gd name="connsiteX31" fmla="*/ 3625868 w 4434789"/>
              <a:gd name="connsiteY31" fmla="*/ 1780067 h 3634695"/>
              <a:gd name="connsiteX32" fmla="*/ 2719402 w 4434789"/>
              <a:gd name="connsiteY32" fmla="*/ 927314 h 3634695"/>
              <a:gd name="connsiteX33" fmla="*/ 3528322 w 4434789"/>
              <a:gd name="connsiteY33" fmla="*/ 927314 h 3634695"/>
              <a:gd name="connsiteX34" fmla="*/ 3528322 w 4434789"/>
              <a:gd name="connsiteY34" fmla="*/ 1780067 h 3634695"/>
              <a:gd name="connsiteX35" fmla="*/ 2719402 w 4434789"/>
              <a:gd name="connsiteY35" fmla="*/ 1780067 h 3634695"/>
              <a:gd name="connsiteX36" fmla="*/ 1812934 w 4434789"/>
              <a:gd name="connsiteY36" fmla="*/ 927314 h 3634695"/>
              <a:gd name="connsiteX37" fmla="*/ 2621854 w 4434789"/>
              <a:gd name="connsiteY37" fmla="*/ 927314 h 3634695"/>
              <a:gd name="connsiteX38" fmla="*/ 2621854 w 4434789"/>
              <a:gd name="connsiteY38" fmla="*/ 1780067 h 3634695"/>
              <a:gd name="connsiteX39" fmla="*/ 1812934 w 4434789"/>
              <a:gd name="connsiteY39" fmla="*/ 1780067 h 3634695"/>
              <a:gd name="connsiteX40" fmla="*/ 906467 w 4434789"/>
              <a:gd name="connsiteY40" fmla="*/ 927314 h 3634695"/>
              <a:gd name="connsiteX41" fmla="*/ 1715387 w 4434789"/>
              <a:gd name="connsiteY41" fmla="*/ 927314 h 3634695"/>
              <a:gd name="connsiteX42" fmla="*/ 1715387 w 4434789"/>
              <a:gd name="connsiteY42" fmla="*/ 1780067 h 3634695"/>
              <a:gd name="connsiteX43" fmla="*/ 906467 w 4434789"/>
              <a:gd name="connsiteY43" fmla="*/ 1780067 h 3634695"/>
              <a:gd name="connsiteX44" fmla="*/ 1812935 w 4434789"/>
              <a:gd name="connsiteY44" fmla="*/ 0 h 3634695"/>
              <a:gd name="connsiteX45" fmla="*/ 2621855 w 4434789"/>
              <a:gd name="connsiteY45" fmla="*/ 0 h 3634695"/>
              <a:gd name="connsiteX46" fmla="*/ 2621855 w 4434789"/>
              <a:gd name="connsiteY46" fmla="*/ 852753 h 3634695"/>
              <a:gd name="connsiteX47" fmla="*/ 1812935 w 4434789"/>
              <a:gd name="connsiteY47" fmla="*/ 852753 h 3634695"/>
              <a:gd name="connsiteX48" fmla="*/ 906467 w 4434789"/>
              <a:gd name="connsiteY48" fmla="*/ 0 h 3634695"/>
              <a:gd name="connsiteX49" fmla="*/ 1715387 w 4434789"/>
              <a:gd name="connsiteY49" fmla="*/ 0 h 3634695"/>
              <a:gd name="connsiteX50" fmla="*/ 1715387 w 4434789"/>
              <a:gd name="connsiteY50" fmla="*/ 852753 h 3634695"/>
              <a:gd name="connsiteX51" fmla="*/ 906467 w 4434789"/>
              <a:gd name="connsiteY51" fmla="*/ 852753 h 3634695"/>
              <a:gd name="connsiteX52" fmla="*/ 0 w 4434789"/>
              <a:gd name="connsiteY52" fmla="*/ 0 h 3634695"/>
              <a:gd name="connsiteX53" fmla="*/ 808920 w 4434789"/>
              <a:gd name="connsiteY53" fmla="*/ 0 h 3634695"/>
              <a:gd name="connsiteX54" fmla="*/ 808920 w 4434789"/>
              <a:gd name="connsiteY54" fmla="*/ 852753 h 3634695"/>
              <a:gd name="connsiteX55" fmla="*/ 0 w 4434789"/>
              <a:gd name="connsiteY55" fmla="*/ 852753 h 363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34789" h="3634695">
                <a:moveTo>
                  <a:pt x="3625868" y="2781942"/>
                </a:moveTo>
                <a:lnTo>
                  <a:pt x="4434789" y="2781942"/>
                </a:lnTo>
                <a:lnTo>
                  <a:pt x="4434789" y="3634695"/>
                </a:lnTo>
                <a:lnTo>
                  <a:pt x="3625868" y="3634695"/>
                </a:lnTo>
                <a:close/>
                <a:moveTo>
                  <a:pt x="2719403" y="2781942"/>
                </a:moveTo>
                <a:lnTo>
                  <a:pt x="3528324" y="2781942"/>
                </a:lnTo>
                <a:lnTo>
                  <a:pt x="3528324" y="3634695"/>
                </a:lnTo>
                <a:lnTo>
                  <a:pt x="2719403" y="3634695"/>
                </a:lnTo>
                <a:close/>
                <a:moveTo>
                  <a:pt x="1812935" y="2781942"/>
                </a:moveTo>
                <a:lnTo>
                  <a:pt x="2621856" y="2781942"/>
                </a:lnTo>
                <a:lnTo>
                  <a:pt x="2621856" y="3634695"/>
                </a:lnTo>
                <a:lnTo>
                  <a:pt x="1812935" y="3634695"/>
                </a:lnTo>
                <a:close/>
                <a:moveTo>
                  <a:pt x="2719403" y="1854628"/>
                </a:moveTo>
                <a:lnTo>
                  <a:pt x="3528323" y="1854628"/>
                </a:lnTo>
                <a:lnTo>
                  <a:pt x="3528323" y="2707381"/>
                </a:lnTo>
                <a:lnTo>
                  <a:pt x="2719403" y="2707381"/>
                </a:lnTo>
                <a:close/>
                <a:moveTo>
                  <a:pt x="1812935" y="1854628"/>
                </a:moveTo>
                <a:lnTo>
                  <a:pt x="2621855" y="1854628"/>
                </a:lnTo>
                <a:lnTo>
                  <a:pt x="2621855" y="2707381"/>
                </a:lnTo>
                <a:lnTo>
                  <a:pt x="1812935" y="2707381"/>
                </a:lnTo>
                <a:close/>
                <a:moveTo>
                  <a:pt x="906468" y="1854628"/>
                </a:moveTo>
                <a:lnTo>
                  <a:pt x="1715388" y="1854628"/>
                </a:lnTo>
                <a:lnTo>
                  <a:pt x="1715388" y="2707381"/>
                </a:lnTo>
                <a:lnTo>
                  <a:pt x="906468" y="2707381"/>
                </a:lnTo>
                <a:close/>
                <a:moveTo>
                  <a:pt x="0" y="1854628"/>
                </a:moveTo>
                <a:lnTo>
                  <a:pt x="808920" y="1854628"/>
                </a:lnTo>
                <a:lnTo>
                  <a:pt x="808920" y="2707381"/>
                </a:lnTo>
                <a:lnTo>
                  <a:pt x="0" y="2707381"/>
                </a:lnTo>
                <a:close/>
                <a:moveTo>
                  <a:pt x="3625868" y="927314"/>
                </a:moveTo>
                <a:lnTo>
                  <a:pt x="4434788" y="927314"/>
                </a:lnTo>
                <a:lnTo>
                  <a:pt x="4434788" y="1780067"/>
                </a:lnTo>
                <a:lnTo>
                  <a:pt x="3625868" y="1780067"/>
                </a:lnTo>
                <a:close/>
                <a:moveTo>
                  <a:pt x="2719402" y="927314"/>
                </a:moveTo>
                <a:lnTo>
                  <a:pt x="3528322" y="927314"/>
                </a:lnTo>
                <a:lnTo>
                  <a:pt x="3528322" y="1780067"/>
                </a:lnTo>
                <a:lnTo>
                  <a:pt x="2719402" y="1780067"/>
                </a:lnTo>
                <a:close/>
                <a:moveTo>
                  <a:pt x="1812934" y="927314"/>
                </a:moveTo>
                <a:lnTo>
                  <a:pt x="2621854" y="927314"/>
                </a:lnTo>
                <a:lnTo>
                  <a:pt x="2621854" y="1780067"/>
                </a:lnTo>
                <a:lnTo>
                  <a:pt x="1812934" y="1780067"/>
                </a:lnTo>
                <a:close/>
                <a:moveTo>
                  <a:pt x="906467" y="927314"/>
                </a:moveTo>
                <a:lnTo>
                  <a:pt x="1715387" y="927314"/>
                </a:lnTo>
                <a:lnTo>
                  <a:pt x="1715387" y="1780067"/>
                </a:lnTo>
                <a:lnTo>
                  <a:pt x="906467" y="1780067"/>
                </a:lnTo>
                <a:close/>
                <a:moveTo>
                  <a:pt x="1812935" y="0"/>
                </a:moveTo>
                <a:lnTo>
                  <a:pt x="2621855" y="0"/>
                </a:lnTo>
                <a:lnTo>
                  <a:pt x="2621855" y="852753"/>
                </a:lnTo>
                <a:lnTo>
                  <a:pt x="1812935" y="852753"/>
                </a:lnTo>
                <a:close/>
                <a:moveTo>
                  <a:pt x="906467" y="0"/>
                </a:moveTo>
                <a:lnTo>
                  <a:pt x="1715387" y="0"/>
                </a:lnTo>
                <a:lnTo>
                  <a:pt x="1715387" y="852753"/>
                </a:lnTo>
                <a:lnTo>
                  <a:pt x="906467" y="852753"/>
                </a:lnTo>
                <a:close/>
                <a:moveTo>
                  <a:pt x="0" y="0"/>
                </a:moveTo>
                <a:lnTo>
                  <a:pt x="808920" y="0"/>
                </a:lnTo>
                <a:lnTo>
                  <a:pt x="808920" y="852753"/>
                </a:lnTo>
                <a:lnTo>
                  <a:pt x="0" y="8527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6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1317172" y="2275389"/>
            <a:ext cx="4383315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833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37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561975" y="561975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561975" y="2564342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561975" y="4566708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7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0"/>
          </p:nvPr>
        </p:nvSpPr>
        <p:spPr>
          <a:xfrm>
            <a:off x="457200" y="381000"/>
            <a:ext cx="11277600" cy="6096000"/>
          </a:xfrm>
          <a:custGeom>
            <a:avLst/>
            <a:gdLst>
              <a:gd name="connsiteX0" fmla="*/ 0 w 11277600"/>
              <a:gd name="connsiteY0" fmla="*/ 0 h 6096000"/>
              <a:gd name="connsiteX1" fmla="*/ 11277600 w 11277600"/>
              <a:gd name="connsiteY1" fmla="*/ 0 h 6096000"/>
              <a:gd name="connsiteX2" fmla="*/ 11277600 w 11277600"/>
              <a:gd name="connsiteY2" fmla="*/ 6096000 h 6096000"/>
              <a:gd name="connsiteX3" fmla="*/ 0 w 11277600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600" h="6096000">
                <a:moveTo>
                  <a:pt x="0" y="0"/>
                </a:moveTo>
                <a:lnTo>
                  <a:pt x="11277600" y="0"/>
                </a:lnTo>
                <a:lnTo>
                  <a:pt x="11277600" y="6096000"/>
                </a:lnTo>
                <a:lnTo>
                  <a:pt x="0" y="609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85372" y="181048"/>
            <a:ext cx="64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359099" y="178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3889828" y="1956366"/>
            <a:ext cx="4209145" cy="4024768"/>
          </a:xfrm>
          <a:custGeom>
            <a:avLst/>
            <a:gdLst>
              <a:gd name="connsiteX0" fmla="*/ 2191659 w 4209145"/>
              <a:gd name="connsiteY0" fmla="*/ 0 h 4024768"/>
              <a:gd name="connsiteX1" fmla="*/ 4209145 w 4209145"/>
              <a:gd name="connsiteY1" fmla="*/ 0 h 4024768"/>
              <a:gd name="connsiteX2" fmla="*/ 4209145 w 4209145"/>
              <a:gd name="connsiteY2" fmla="*/ 4024768 h 4024768"/>
              <a:gd name="connsiteX3" fmla="*/ 2191659 w 4209145"/>
              <a:gd name="connsiteY3" fmla="*/ 4024768 h 4024768"/>
              <a:gd name="connsiteX4" fmla="*/ 0 w 4209145"/>
              <a:gd name="connsiteY4" fmla="*/ 0 h 4024768"/>
              <a:gd name="connsiteX5" fmla="*/ 2017486 w 4209145"/>
              <a:gd name="connsiteY5" fmla="*/ 0 h 4024768"/>
              <a:gd name="connsiteX6" fmla="*/ 2017486 w 4209145"/>
              <a:gd name="connsiteY6" fmla="*/ 4024768 h 4024768"/>
              <a:gd name="connsiteX7" fmla="*/ 0 w 4209145"/>
              <a:gd name="connsiteY7" fmla="*/ 4024768 h 402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145" h="4024768">
                <a:moveTo>
                  <a:pt x="2191659" y="0"/>
                </a:moveTo>
                <a:lnTo>
                  <a:pt x="4209145" y="0"/>
                </a:lnTo>
                <a:lnTo>
                  <a:pt x="4209145" y="4024768"/>
                </a:lnTo>
                <a:lnTo>
                  <a:pt x="2191659" y="4024768"/>
                </a:lnTo>
                <a:close/>
                <a:moveTo>
                  <a:pt x="0" y="0"/>
                </a:moveTo>
                <a:lnTo>
                  <a:pt x="2017486" y="0"/>
                </a:lnTo>
                <a:lnTo>
                  <a:pt x="2017486" y="4024768"/>
                </a:lnTo>
                <a:lnTo>
                  <a:pt x="0" y="40247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7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193040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4246356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656231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4"/>
          </p:nvPr>
        </p:nvSpPr>
        <p:spPr>
          <a:xfrm>
            <a:off x="8878265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93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1171804" y="1945532"/>
            <a:ext cx="4401683" cy="4183806"/>
          </a:xfrm>
          <a:custGeom>
            <a:avLst/>
            <a:gdLst>
              <a:gd name="connsiteX0" fmla="*/ 0 w 4401683"/>
              <a:gd name="connsiteY0" fmla="*/ 3634077 h 4183806"/>
              <a:gd name="connsiteX1" fmla="*/ 4401683 w 4401683"/>
              <a:gd name="connsiteY1" fmla="*/ 3634077 h 4183806"/>
              <a:gd name="connsiteX2" fmla="*/ 4401683 w 4401683"/>
              <a:gd name="connsiteY2" fmla="*/ 4183806 h 4183806"/>
              <a:gd name="connsiteX3" fmla="*/ 0 w 4401683"/>
              <a:gd name="connsiteY3" fmla="*/ 4183806 h 4183806"/>
              <a:gd name="connsiteX4" fmla="*/ 0 w 4401683"/>
              <a:gd name="connsiteY4" fmla="*/ 0 h 4183806"/>
              <a:gd name="connsiteX5" fmla="*/ 4401683 w 4401683"/>
              <a:gd name="connsiteY5" fmla="*/ 0 h 4183806"/>
              <a:gd name="connsiteX6" fmla="*/ 4401683 w 4401683"/>
              <a:gd name="connsiteY6" fmla="*/ 2515899 h 4183806"/>
              <a:gd name="connsiteX7" fmla="*/ 0 w 4401683"/>
              <a:gd name="connsiteY7" fmla="*/ 2515899 h 4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683" h="4183806">
                <a:moveTo>
                  <a:pt x="0" y="3634077"/>
                </a:moveTo>
                <a:lnTo>
                  <a:pt x="4401683" y="3634077"/>
                </a:lnTo>
                <a:lnTo>
                  <a:pt x="4401683" y="4183806"/>
                </a:lnTo>
                <a:lnTo>
                  <a:pt x="0" y="4183806"/>
                </a:lnTo>
                <a:close/>
                <a:moveTo>
                  <a:pt x="0" y="0"/>
                </a:moveTo>
                <a:lnTo>
                  <a:pt x="4401683" y="0"/>
                </a:lnTo>
                <a:lnTo>
                  <a:pt x="4401683" y="2515899"/>
                </a:lnTo>
                <a:lnTo>
                  <a:pt x="0" y="25158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64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1262742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1262742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6270173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4"/>
          </p:nvPr>
        </p:nvSpPr>
        <p:spPr>
          <a:xfrm>
            <a:off x="6270173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80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7039430" y="2459266"/>
            <a:ext cx="3628571" cy="2132895"/>
          </a:xfrm>
          <a:custGeom>
            <a:avLst/>
            <a:gdLst>
              <a:gd name="connsiteX0" fmla="*/ 0 w 3628571"/>
              <a:gd name="connsiteY0" fmla="*/ 0 h 2132895"/>
              <a:gd name="connsiteX1" fmla="*/ 3628571 w 3628571"/>
              <a:gd name="connsiteY1" fmla="*/ 0 h 2132895"/>
              <a:gd name="connsiteX2" fmla="*/ 3628571 w 3628571"/>
              <a:gd name="connsiteY2" fmla="*/ 2132895 h 2132895"/>
              <a:gd name="connsiteX3" fmla="*/ 0 w 3628571"/>
              <a:gd name="connsiteY3" fmla="*/ 2132895 h 21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71" h="2132895">
                <a:moveTo>
                  <a:pt x="0" y="0"/>
                </a:moveTo>
                <a:lnTo>
                  <a:pt x="3628571" y="0"/>
                </a:lnTo>
                <a:lnTo>
                  <a:pt x="3628571" y="2132895"/>
                </a:lnTo>
                <a:lnTo>
                  <a:pt x="0" y="21328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04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72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781412" y="267917"/>
            <a:ext cx="925035" cy="191386"/>
            <a:chOff x="8729330" y="1212112"/>
            <a:chExt cx="925035" cy="191386"/>
          </a:xfrm>
        </p:grpSpPr>
        <p:sp>
          <p:nvSpPr>
            <p:cNvPr id="9" name="椭圆 8"/>
            <p:cNvSpPr/>
            <p:nvPr/>
          </p:nvSpPr>
          <p:spPr>
            <a:xfrm>
              <a:off x="8729330" y="1212112"/>
              <a:ext cx="191386" cy="19138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096155" y="1212112"/>
              <a:ext cx="191386" cy="191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462979" y="1212112"/>
              <a:ext cx="191386" cy="191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85372" y="181048"/>
            <a:ext cx="64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B29A9-5820-46BE-83DA-BE1F926704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59099" y="178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7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6" r:id="rId3"/>
    <p:sldLayoutId id="2147483655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9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4dc0b567.ap.ngrok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83601" y="250279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Han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xxxxx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277271" y="5200100"/>
            <a:ext cx="3048000" cy="571500"/>
            <a:chOff x="7306505" y="5194423"/>
            <a:chExt cx="3048000" cy="571500"/>
          </a:xfrm>
        </p:grpSpPr>
        <p:sp>
          <p:nvSpPr>
            <p:cNvPr id="8" name="矩形 7"/>
            <p:cNvSpPr/>
            <p:nvPr/>
          </p:nvSpPr>
          <p:spPr>
            <a:xfrm>
              <a:off x="7306505" y="5194423"/>
              <a:ext cx="3048000" cy="571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306505" y="529550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汇报</a:t>
              </a:r>
              <a:r>
                <a:rPr lang="zh-Han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团队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en-US" altLang="zh-Han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EXPEDITION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883601" y="3238778"/>
            <a:ext cx="15965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FA61EA-CCB9-AD46-9C65-953D27BFCC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>
            <a:fillRect/>
          </a:stretch>
        </p:blipFill>
        <p:spPr>
          <a:xfrm>
            <a:off x="457200" y="381000"/>
            <a:ext cx="11277600" cy="6096000"/>
          </a:xfrm>
        </p:spPr>
      </p:pic>
      <p:sp>
        <p:nvSpPr>
          <p:cNvPr id="17" name="文本框 9">
            <a:extLst>
              <a:ext uri="{FF2B5EF4-FFF2-40B4-BE49-F238E27FC236}">
                <a16:creationId xmlns:a16="http://schemas.microsoft.com/office/drawing/2014/main" id="{8AE42E26-BC14-384F-A679-2024309F9ADF}"/>
              </a:ext>
            </a:extLst>
          </p:cNvPr>
          <p:cNvSpPr txBox="1"/>
          <p:nvPr/>
        </p:nvSpPr>
        <p:spPr>
          <a:xfrm>
            <a:off x="999714" y="256340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首屆澳大智慧編程馬拉松</a:t>
            </a:r>
          </a:p>
        </p:txBody>
      </p:sp>
      <p:sp>
        <p:nvSpPr>
          <p:cNvPr id="19" name="矩形 7">
            <a:extLst>
              <a:ext uri="{FF2B5EF4-FFF2-40B4-BE49-F238E27FC236}">
                <a16:creationId xmlns:a16="http://schemas.microsoft.com/office/drawing/2014/main" id="{874C4D74-5954-5B43-BF46-3143AB585919}"/>
              </a:ext>
            </a:extLst>
          </p:cNvPr>
          <p:cNvSpPr/>
          <p:nvPr/>
        </p:nvSpPr>
        <p:spPr>
          <a:xfrm>
            <a:off x="6988456" y="4881704"/>
            <a:ext cx="4769092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B34466FB-311E-EB47-BDD5-065019D0E4B6}"/>
              </a:ext>
            </a:extLst>
          </p:cNvPr>
          <p:cNvSpPr txBox="1"/>
          <p:nvPr/>
        </p:nvSpPr>
        <p:spPr>
          <a:xfrm>
            <a:off x="6988456" y="4881704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</a:t>
            </a:r>
            <a:r>
              <a:rPr lang="zh-Hans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团队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en-US" altLang="zh-Han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9-EXPEDITION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接连接符 15">
            <a:extLst>
              <a:ext uri="{FF2B5EF4-FFF2-40B4-BE49-F238E27FC236}">
                <a16:creationId xmlns:a16="http://schemas.microsoft.com/office/drawing/2014/main" id="{FCCD6419-2CB6-0A41-A0C4-EA45B84EA6CA}"/>
              </a:ext>
            </a:extLst>
          </p:cNvPr>
          <p:cNvCxnSpPr>
            <a:cxnSpLocks/>
          </p:cNvCxnSpPr>
          <p:nvPr/>
        </p:nvCxnSpPr>
        <p:spPr>
          <a:xfrm>
            <a:off x="1036001" y="3391178"/>
            <a:ext cx="199309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9">
            <a:extLst>
              <a:ext uri="{FF2B5EF4-FFF2-40B4-BE49-F238E27FC236}">
                <a16:creationId xmlns:a16="http://schemas.microsoft.com/office/drawing/2014/main" id="{DE25B95B-B4E8-D648-9F7B-4FBDD204E1C9}"/>
              </a:ext>
            </a:extLst>
          </p:cNvPr>
          <p:cNvSpPr txBox="1"/>
          <p:nvPr/>
        </p:nvSpPr>
        <p:spPr>
          <a:xfrm>
            <a:off x="997767" y="3642360"/>
            <a:ext cx="37192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問題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解決方案</a:t>
            </a:r>
          </a:p>
        </p:txBody>
      </p:sp>
    </p:spTree>
    <p:extLst>
      <p:ext uri="{BB962C8B-B14F-4D97-AF65-F5344CB8AC3E}">
        <p14:creationId xmlns:p14="http://schemas.microsoft.com/office/powerpoint/2010/main" val="302038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C0F078D7-EC96-3D4B-959F-002C7352351F}"/>
              </a:ext>
            </a:extLst>
          </p:cNvPr>
          <p:cNvSpPr txBox="1"/>
          <p:nvPr/>
        </p:nvSpPr>
        <p:spPr>
          <a:xfrm>
            <a:off x="2309598" y="71222"/>
            <a:ext cx="7801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Meal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Consumption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</a:t>
            </a:r>
            <a:r>
              <a:rPr lang="zh-CN" altLang="en-US" sz="3200" b="1" dirty="0">
                <a:latin typeface="+mn-ea"/>
              </a:rPr>
              <a:t>實時用餐人數預計</a:t>
            </a:r>
            <a:endParaRPr lang="en-US" sz="3200" b="1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2ED6B-4BDC-874D-A091-C40DDD8E2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1025629"/>
            <a:ext cx="11647714" cy="54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4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C0F078D7-EC96-3D4B-959F-002C7352351F}"/>
              </a:ext>
            </a:extLst>
          </p:cNvPr>
          <p:cNvSpPr txBox="1"/>
          <p:nvPr/>
        </p:nvSpPr>
        <p:spPr>
          <a:xfrm>
            <a:off x="2309598" y="71222"/>
            <a:ext cx="7801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Meal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Consumption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</a:t>
            </a:r>
            <a:r>
              <a:rPr lang="zh-CN" altLang="en-US" sz="3200" b="1" dirty="0">
                <a:latin typeface="+mn-ea"/>
              </a:rPr>
              <a:t>實時用餐人數預計</a:t>
            </a:r>
            <a:endParaRPr lang="en-US" sz="3200" b="1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28FDB-C80F-344F-B553-DC2E9E576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81" y="907332"/>
            <a:ext cx="9331579" cy="57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1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9"/>
          <p:cNvSpPr txBox="1"/>
          <p:nvPr/>
        </p:nvSpPr>
        <p:spPr>
          <a:xfrm>
            <a:off x="1870027" y="159092"/>
            <a:ext cx="82664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Meal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Consumption-</a:t>
            </a:r>
            <a:r>
              <a:rPr lang="zh-CN" altLang="en-US" sz="3200" b="1" dirty="0">
                <a:latin typeface="+mn-ea"/>
              </a:rPr>
              <a:t> 書院用餐數據可視化</a:t>
            </a:r>
            <a:endParaRPr lang="en-US" sz="3200" b="1" dirty="0">
              <a:latin typeface="+mn-ea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885372" y="181048"/>
            <a:ext cx="648153" cy="365125"/>
          </a:xfrm>
        </p:spPr>
        <p:txBody>
          <a:bodyPr/>
          <a:lstStyle/>
          <a:p>
            <a:fld id="{1E5B29A9-5820-46BE-83DA-BE1F926704E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CF14B-C6BF-1C43-974F-61C44577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8" y="993913"/>
            <a:ext cx="11513607" cy="56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49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3D993-E52A-C248-A1AB-93B28621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" y="967702"/>
            <a:ext cx="11728173" cy="57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991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2032000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75583" y="3083303"/>
            <a:ext cx="4275494" cy="1270526"/>
            <a:chOff x="5345263" y="1317507"/>
            <a:chExt cx="4275494" cy="1270526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400" b="1" dirty="0">
                  <a:latin typeface="+mn-ea"/>
                </a:rPr>
                <a:t>澳大新鮮事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45263" y="1761973"/>
              <a:ext cx="4275494" cy="8260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通過詞雲統計，可以直觀了解到學校最近</a:t>
              </a:r>
              <a:r>
                <a:rPr lang="zh-Hans" altLang="en-US" sz="2000" dirty="0">
                  <a:solidFill>
                    <a:schemeClr val="bg1">
                      <a:lumMod val="50000"/>
                    </a:schemeClr>
                  </a:solidFill>
                </a:rPr>
                <a:t>集中报导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的新聞和事件。</a:t>
              </a:r>
            </a:p>
          </p:txBody>
        </p:sp>
      </p:grpSp>
      <p:sp>
        <p:nvSpPr>
          <p:cNvPr id="23" name="TextBox 19"/>
          <p:cNvSpPr txBox="1"/>
          <p:nvPr/>
        </p:nvSpPr>
        <p:spPr>
          <a:xfrm>
            <a:off x="3614056" y="1012701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News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zh-CN" altLang="en-US" sz="3200" b="1" dirty="0">
                <a:latin typeface="+mn-ea"/>
              </a:rPr>
              <a:t>新聞</a:t>
            </a:r>
            <a:endParaRPr lang="en-US" sz="3200" b="1" dirty="0">
              <a:latin typeface="+mn-ea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17C734-8778-8743-9141-9813BD13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14" y="2253711"/>
            <a:ext cx="5284514" cy="33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11086" y="2481943"/>
            <a:ext cx="2504777" cy="2583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06013" y="3463810"/>
            <a:ext cx="1552845" cy="1601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25099" y="3463810"/>
            <a:ext cx="1552845" cy="1601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44184" y="3463810"/>
            <a:ext cx="1552845" cy="1601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78319" y="2481943"/>
            <a:ext cx="5976460" cy="461665"/>
            <a:chOff x="5323107" y="1282802"/>
            <a:chExt cx="5976460" cy="461665"/>
          </a:xfrm>
        </p:grpSpPr>
        <p:sp>
          <p:nvSpPr>
            <p:cNvPr id="14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2000" dirty="0"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23107" y="1282802"/>
              <a:ext cx="5976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Hans" altLang="en-US" sz="2400" b="1" dirty="0">
                  <a:solidFill>
                    <a:schemeClr val="bg1">
                      <a:lumMod val="50000"/>
                    </a:schemeClr>
                  </a:solidFill>
                </a:rPr>
                <a:t>提供校园其他线上服务的友情链接：</a:t>
              </a: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93371" y="5265691"/>
            <a:ext cx="28230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体育设施预订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8311" y="5265691"/>
            <a:ext cx="169054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</a:rPr>
              <a:t>SIWEB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56247" y="5265691"/>
            <a:ext cx="169054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职位空缺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75332" y="5265691"/>
            <a:ext cx="169054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校园地图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4056" y="1012701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Other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</a:t>
            </a:r>
            <a:r>
              <a:rPr lang="zh-Hans" altLang="en-US" sz="3200" b="1" dirty="0">
                <a:latin typeface="+mn-ea"/>
              </a:rPr>
              <a:t> 其他</a:t>
            </a:r>
            <a:r>
              <a:rPr lang="zh-CN" altLang="en-US" sz="3200" b="1" dirty="0">
                <a:latin typeface="+mn-ea"/>
              </a:rPr>
              <a:t>校內</a:t>
            </a:r>
            <a:r>
              <a:rPr lang="zh-Hans" altLang="en-US" sz="3200" b="1" dirty="0">
                <a:latin typeface="+mn-ea"/>
              </a:rPr>
              <a:t>链接</a:t>
            </a:r>
            <a:endParaRPr lang="en-US" sz="3200" b="1" dirty="0">
              <a:latin typeface="+mn-ea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E2DEA13F-8A81-1546-89D3-41C3788F03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r="2703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1B49FA48-8021-544A-8943-0431241D0B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r="4811"/>
          <a:stretch>
            <a:fillRect/>
          </a:stretch>
        </p:blipFill>
        <p:spPr/>
      </p:pic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id="{5EEFA7DD-1D7E-9A47-9000-AF7E86C3B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r="985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04674D25-7A0B-224A-A771-A242BB4419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r="58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22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9448" y="1920487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19"/>
          <p:cNvSpPr txBox="1"/>
          <p:nvPr/>
        </p:nvSpPr>
        <p:spPr>
          <a:xfrm>
            <a:off x="3614056" y="1012701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  <a:hlinkClick r:id="rId3"/>
              </a:rPr>
              <a:t>Demo</a:t>
            </a:r>
            <a:r>
              <a:rPr lang="zh-Hans" altLang="en-US" sz="3200" b="1" dirty="0">
                <a:latin typeface="+mn-ea"/>
                <a:hlinkClick r:id="rId3"/>
              </a:rPr>
              <a:t> </a:t>
            </a:r>
            <a:r>
              <a:rPr lang="en-US" altLang="zh-Hans" sz="3200" b="1" dirty="0">
                <a:latin typeface="+mn-ea"/>
                <a:hlinkClick r:id="rId3"/>
              </a:rPr>
              <a:t>–</a:t>
            </a:r>
            <a:r>
              <a:rPr lang="zh-Hans" altLang="en-US" sz="3200" b="1" dirty="0">
                <a:latin typeface="+mn-ea"/>
                <a:hlinkClick r:id="rId3"/>
              </a:rPr>
              <a:t> </a:t>
            </a:r>
            <a:r>
              <a:rPr lang="zh-CN" altLang="en-US" sz="3200" b="1" dirty="0">
                <a:latin typeface="+mn-ea"/>
                <a:hlinkClick r:id="rId3"/>
              </a:rPr>
              <a:t>演示</a:t>
            </a:r>
            <a:endParaRPr lang="en-US" sz="3200" b="1" dirty="0">
              <a:latin typeface="+mn-ea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1319F45-AF02-524E-8221-1A0ACF950303}"/>
              </a:ext>
            </a:extLst>
          </p:cNvPr>
          <p:cNvSpPr txBox="1"/>
          <p:nvPr/>
        </p:nvSpPr>
        <p:spPr>
          <a:xfrm>
            <a:off x="2209614" y="2098906"/>
            <a:ext cx="7801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Hans" altLang="en-US" sz="3200" b="1" dirty="0">
                <a:latin typeface="+mn-ea"/>
              </a:rPr>
              <a:t>手机端体验：</a:t>
            </a:r>
            <a:endParaRPr lang="en-US" sz="3200" b="1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56BEF-D1E4-0D43-8FC0-2E76B5C5B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33" y="2725517"/>
            <a:ext cx="2925074" cy="29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9264202" y="5842699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4"/>
          <p:cNvSpPr/>
          <p:nvPr/>
        </p:nvSpPr>
        <p:spPr>
          <a:xfrm>
            <a:off x="9364215" y="5942712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780185" y="5842699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8"/>
          <p:cNvSpPr/>
          <p:nvPr/>
        </p:nvSpPr>
        <p:spPr>
          <a:xfrm>
            <a:off x="9880198" y="5942712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0296168" y="5842699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1"/>
          <p:cNvSpPr/>
          <p:nvPr/>
        </p:nvSpPr>
        <p:spPr>
          <a:xfrm>
            <a:off x="10396181" y="5943838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812151" y="5842699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14"/>
          <p:cNvSpPr/>
          <p:nvPr/>
        </p:nvSpPr>
        <p:spPr>
          <a:xfrm>
            <a:off x="10931312" y="5942712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748219" y="5842699"/>
            <a:ext cx="435428" cy="435428"/>
            <a:chOff x="8533674" y="5262836"/>
            <a:chExt cx="435428" cy="435428"/>
          </a:xfrm>
        </p:grpSpPr>
        <p:sp>
          <p:nvSpPr>
            <p:cNvPr id="29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3" name="TextBox 19"/>
          <p:cNvSpPr txBox="1"/>
          <p:nvPr/>
        </p:nvSpPr>
        <p:spPr>
          <a:xfrm>
            <a:off x="3758117" y="1351401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Functions - </a:t>
            </a:r>
            <a:r>
              <a:rPr lang="zh-CN" altLang="en-US" sz="3200" b="1" dirty="0">
                <a:latin typeface="+mn-ea"/>
              </a:rPr>
              <a:t>主要功能</a:t>
            </a:r>
            <a:endParaRPr lang="en-US" sz="3200" b="1" dirty="0">
              <a:latin typeface="+mn-e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C36371-04D4-AB42-A1DE-8B2AF36BAB8E}"/>
              </a:ext>
            </a:extLst>
          </p:cNvPr>
          <p:cNvCxnSpPr>
            <a:cxnSpLocks/>
          </p:cNvCxnSpPr>
          <p:nvPr/>
        </p:nvCxnSpPr>
        <p:spPr>
          <a:xfrm>
            <a:off x="1748070" y="4705814"/>
            <a:ext cx="9183242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e 15">
            <a:extLst>
              <a:ext uri="{FF2B5EF4-FFF2-40B4-BE49-F238E27FC236}">
                <a16:creationId xmlns:a16="http://schemas.microsoft.com/office/drawing/2014/main" id="{56577692-AD37-D64B-B91D-1DAB83FD8E7A}"/>
              </a:ext>
            </a:extLst>
          </p:cNvPr>
          <p:cNvSpPr/>
          <p:nvPr/>
        </p:nvSpPr>
        <p:spPr>
          <a:xfrm>
            <a:off x="7362884" y="4516243"/>
            <a:ext cx="429090" cy="379142"/>
          </a:xfrm>
          <a:prstGeom prst="pi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Pie 34">
            <a:extLst>
              <a:ext uri="{FF2B5EF4-FFF2-40B4-BE49-F238E27FC236}">
                <a16:creationId xmlns:a16="http://schemas.microsoft.com/office/drawing/2014/main" id="{1B2271C2-F2D1-9B4F-8B1C-7B6D6BB2A701}"/>
              </a:ext>
            </a:extLst>
          </p:cNvPr>
          <p:cNvSpPr/>
          <p:nvPr/>
        </p:nvSpPr>
        <p:spPr>
          <a:xfrm>
            <a:off x="2164496" y="4516243"/>
            <a:ext cx="429090" cy="379142"/>
          </a:xfrm>
          <a:prstGeom prst="pi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Pie 35">
            <a:extLst>
              <a:ext uri="{FF2B5EF4-FFF2-40B4-BE49-F238E27FC236}">
                <a16:creationId xmlns:a16="http://schemas.microsoft.com/office/drawing/2014/main" id="{B633B15E-ED58-9A4B-A0CD-E4DD69730509}"/>
              </a:ext>
            </a:extLst>
          </p:cNvPr>
          <p:cNvSpPr/>
          <p:nvPr/>
        </p:nvSpPr>
        <p:spPr>
          <a:xfrm>
            <a:off x="4763690" y="4516243"/>
            <a:ext cx="429090" cy="379142"/>
          </a:xfrm>
          <a:prstGeom prst="pi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441A4-AEC0-4C4B-ABD2-2D7F80374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499231"/>
            <a:ext cx="1691032" cy="1760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A16471-7036-124B-A6A8-D5BE5027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19" y="2499231"/>
            <a:ext cx="1691032" cy="17602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FDD262-7FE9-3E4D-ABDA-173D8F5DF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15" y="2546374"/>
            <a:ext cx="1691031" cy="17429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8ADEA2-7342-2548-9249-A0538A6F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09" y="2522802"/>
            <a:ext cx="1691033" cy="1790108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8397EEBA-329F-F445-AA43-F7BB57D07F6C}"/>
              </a:ext>
            </a:extLst>
          </p:cNvPr>
          <p:cNvSpPr/>
          <p:nvPr/>
        </p:nvSpPr>
        <p:spPr>
          <a:xfrm>
            <a:off x="1602050" y="4560847"/>
            <a:ext cx="168322" cy="2466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灯片编号占位符 18">
            <a:extLst>
              <a:ext uri="{FF2B5EF4-FFF2-40B4-BE49-F238E27FC236}">
                <a16:creationId xmlns:a16="http://schemas.microsoft.com/office/drawing/2014/main" id="{B3359C42-5A09-214C-B0EA-1981E0832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5372" y="181048"/>
            <a:ext cx="648153" cy="365125"/>
          </a:xfrm>
        </p:spPr>
        <p:txBody>
          <a:bodyPr/>
          <a:lstStyle/>
          <a:p>
            <a:fld id="{1E5B29A9-5820-46BE-83DA-BE1F926704E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6" name="Pie 55">
            <a:extLst>
              <a:ext uri="{FF2B5EF4-FFF2-40B4-BE49-F238E27FC236}">
                <a16:creationId xmlns:a16="http://schemas.microsoft.com/office/drawing/2014/main" id="{4F9CF6EA-B51F-A64D-80F9-E7A12232EB1D}"/>
              </a:ext>
            </a:extLst>
          </p:cNvPr>
          <p:cNvSpPr/>
          <p:nvPr/>
        </p:nvSpPr>
        <p:spPr>
          <a:xfrm>
            <a:off x="9962078" y="4494598"/>
            <a:ext cx="429090" cy="379142"/>
          </a:xfrm>
          <a:prstGeom prst="pi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0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 animBg="1"/>
      <p:bldP spid="8" grpId="0" animBg="1"/>
      <p:bldP spid="33" grpId="0" animBg="1"/>
      <p:bldP spid="11" grpId="0" animBg="1"/>
      <p:bldP spid="32" grpId="0" animBg="1"/>
      <p:bldP spid="14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8">
            <a:extLst>
              <a:ext uri="{FF2B5EF4-FFF2-40B4-BE49-F238E27FC236}">
                <a16:creationId xmlns:a16="http://schemas.microsoft.com/office/drawing/2014/main" id="{B3359C42-5A09-214C-B0EA-1981E0832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5372" y="181048"/>
            <a:ext cx="648153" cy="365125"/>
          </a:xfrm>
        </p:spPr>
        <p:txBody>
          <a:bodyPr/>
          <a:lstStyle/>
          <a:p>
            <a:fld id="{1E5B29A9-5820-46BE-83DA-BE1F926704E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98A1D-B8DD-F74E-9FA9-4A5624B2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8" y="847492"/>
            <a:ext cx="11706809" cy="5832088"/>
          </a:xfrm>
          <a:prstGeom prst="rect">
            <a:avLst/>
          </a:prstGeom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2D93DBAE-8A92-C745-9662-2053D4202241}"/>
              </a:ext>
            </a:extLst>
          </p:cNvPr>
          <p:cNvSpPr txBox="1"/>
          <p:nvPr/>
        </p:nvSpPr>
        <p:spPr>
          <a:xfrm>
            <a:off x="3552204" y="71222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Web</a:t>
            </a:r>
            <a:r>
              <a:rPr lang="zh-CN" altLang="en-US" sz="3200" b="1" dirty="0">
                <a:latin typeface="+mn-ea"/>
              </a:rPr>
              <a:t>端</a:t>
            </a:r>
            <a:r>
              <a:rPr lang="en-US" altLang="zh-CN" sz="3200" b="1" dirty="0">
                <a:latin typeface="+mn-ea"/>
              </a:rPr>
              <a:t>-</a:t>
            </a:r>
            <a:r>
              <a:rPr lang="zh-CN" altLang="en-US" sz="3200" b="1" dirty="0">
                <a:latin typeface="+mn-ea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428169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8">
            <a:extLst>
              <a:ext uri="{FF2B5EF4-FFF2-40B4-BE49-F238E27FC236}">
                <a16:creationId xmlns:a16="http://schemas.microsoft.com/office/drawing/2014/main" id="{B3359C42-5A09-214C-B0EA-1981E0832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5372" y="181048"/>
            <a:ext cx="648153" cy="365125"/>
          </a:xfrm>
        </p:spPr>
        <p:txBody>
          <a:bodyPr/>
          <a:lstStyle/>
          <a:p>
            <a:fld id="{1E5B29A9-5820-46BE-83DA-BE1F926704E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89BEC-0B12-5B4D-8DC9-DB4417EF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00" y="775528"/>
            <a:ext cx="3419681" cy="6082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C5336-538D-C947-AE34-A1463B8CD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2" y="775526"/>
            <a:ext cx="3325640" cy="5915205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BC25CE23-457D-8642-987B-EF00D53AC506}"/>
              </a:ext>
            </a:extLst>
          </p:cNvPr>
          <p:cNvSpPr txBox="1"/>
          <p:nvPr/>
        </p:nvSpPr>
        <p:spPr>
          <a:xfrm>
            <a:off x="3552204" y="71222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3200" b="1" dirty="0">
                <a:latin typeface="+mn-ea"/>
              </a:rPr>
              <a:t>移動端</a:t>
            </a:r>
            <a:r>
              <a:rPr lang="en-US" altLang="zh-CN" sz="3200" b="1" dirty="0">
                <a:latin typeface="+mn-ea"/>
              </a:rPr>
              <a:t>-</a:t>
            </a:r>
            <a:r>
              <a:rPr lang="zh-CN" altLang="en-US" sz="3200" b="1" dirty="0">
                <a:latin typeface="+mn-ea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6192042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/>
          <p:cNvSpPr txBox="1"/>
          <p:nvPr/>
        </p:nvSpPr>
        <p:spPr>
          <a:xfrm>
            <a:off x="3614056" y="1012701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Event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 </a:t>
            </a:r>
            <a:r>
              <a:rPr lang="zh-CN" altLang="en-US" sz="3200" b="1" dirty="0">
                <a:latin typeface="+mn-ea"/>
              </a:rPr>
              <a:t>活動</a:t>
            </a:r>
            <a:endParaRPr lang="en-US" sz="3200" b="1" dirty="0">
              <a:latin typeface="+mn-ea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FE407-DBC6-2F40-84F1-F89EF581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9" y="1825103"/>
            <a:ext cx="7330600" cy="4519941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859BA064-BF58-9B42-A98B-AC0B18E2C231}"/>
              </a:ext>
            </a:extLst>
          </p:cNvPr>
          <p:cNvSpPr txBox="1"/>
          <p:nvPr/>
        </p:nvSpPr>
        <p:spPr>
          <a:xfrm>
            <a:off x="8339342" y="3144035"/>
            <a:ext cx="3571401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3200" b="1" dirty="0">
                <a:latin typeface="+mn-ea"/>
              </a:rPr>
              <a:t>如何更加方便找到自己想要了解的活動呢？</a:t>
            </a:r>
          </a:p>
        </p:txBody>
      </p:sp>
    </p:spTree>
    <p:extLst>
      <p:ext uri="{BB962C8B-B14F-4D97-AF65-F5344CB8AC3E}">
        <p14:creationId xmlns:p14="http://schemas.microsoft.com/office/powerpoint/2010/main" val="41516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904965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4"/>
          <p:cNvSpPr/>
          <p:nvPr/>
        </p:nvSpPr>
        <p:spPr>
          <a:xfrm>
            <a:off x="9149670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56564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8"/>
          <p:cNvSpPr/>
          <p:nvPr/>
        </p:nvSpPr>
        <p:spPr>
          <a:xfrm>
            <a:off x="9665653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0081623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1"/>
          <p:cNvSpPr/>
          <p:nvPr/>
        </p:nvSpPr>
        <p:spPr>
          <a:xfrm>
            <a:off x="10181636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597606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14"/>
          <p:cNvSpPr/>
          <p:nvPr/>
        </p:nvSpPr>
        <p:spPr>
          <a:xfrm>
            <a:off x="10716767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533674" y="5262836"/>
            <a:ext cx="435428" cy="435428"/>
            <a:chOff x="8533674" y="5262836"/>
            <a:chExt cx="435428" cy="435428"/>
          </a:xfrm>
        </p:grpSpPr>
        <p:sp>
          <p:nvSpPr>
            <p:cNvPr id="29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74006-DC58-DB48-8284-BFA3F50D7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0" y="2271742"/>
            <a:ext cx="4860604" cy="2641633"/>
          </a:xfrm>
          <a:prstGeom prst="rect">
            <a:avLst/>
          </a:prstGeom>
        </p:spPr>
      </p:pic>
      <p:sp>
        <p:nvSpPr>
          <p:cNvPr id="24" name="文本框 21">
            <a:extLst>
              <a:ext uri="{FF2B5EF4-FFF2-40B4-BE49-F238E27FC236}">
                <a16:creationId xmlns:a16="http://schemas.microsoft.com/office/drawing/2014/main" id="{14570F3F-FF2B-D341-90A7-1EB09DE6D5C5}"/>
              </a:ext>
            </a:extLst>
          </p:cNvPr>
          <p:cNvSpPr txBox="1"/>
          <p:nvPr/>
        </p:nvSpPr>
        <p:spPr>
          <a:xfrm>
            <a:off x="6609629" y="3091787"/>
            <a:ext cx="4456645" cy="511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☼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查詢</a:t>
            </a: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指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定時間段的活動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本框 21">
            <a:extLst>
              <a:ext uri="{FF2B5EF4-FFF2-40B4-BE49-F238E27FC236}">
                <a16:creationId xmlns:a16="http://schemas.microsoft.com/office/drawing/2014/main" id="{BCDD10E8-46ED-664A-A5C9-346668C0F43F}"/>
              </a:ext>
            </a:extLst>
          </p:cNvPr>
          <p:cNvSpPr txBox="1"/>
          <p:nvPr/>
        </p:nvSpPr>
        <p:spPr>
          <a:xfrm>
            <a:off x="6609628" y="3636783"/>
            <a:ext cx="4456645" cy="9702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☼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查詢指定語言的活動</a:t>
            </a: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文本框 21">
            <a:extLst>
              <a:ext uri="{FF2B5EF4-FFF2-40B4-BE49-F238E27FC236}">
                <a16:creationId xmlns:a16="http://schemas.microsoft.com/office/drawing/2014/main" id="{938B9CD8-63A2-F249-A8A3-D61C9F9847CE}"/>
              </a:ext>
            </a:extLst>
          </p:cNvPr>
          <p:cNvSpPr txBox="1"/>
          <p:nvPr/>
        </p:nvSpPr>
        <p:spPr>
          <a:xfrm>
            <a:off x="6609628" y="4147885"/>
            <a:ext cx="4456645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☼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查詢指定</a:t>
            </a:r>
            <a:r>
              <a:rPr lang="en-HK" altLang="zh-Hans" sz="2400" dirty="0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分數的活動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EBB48F82-3DF2-4E49-9B9D-064174C6E887}"/>
              </a:ext>
            </a:extLst>
          </p:cNvPr>
          <p:cNvSpPr txBox="1"/>
          <p:nvPr/>
        </p:nvSpPr>
        <p:spPr>
          <a:xfrm>
            <a:off x="5088707" y="2426372"/>
            <a:ext cx="499291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2800" b="1" dirty="0">
                <a:latin typeface="+mn-ea"/>
              </a:rPr>
              <a:t>個人化功能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C0F078D7-EC96-3D4B-959F-002C7352351F}"/>
              </a:ext>
            </a:extLst>
          </p:cNvPr>
          <p:cNvSpPr txBox="1"/>
          <p:nvPr/>
        </p:nvSpPr>
        <p:spPr>
          <a:xfrm>
            <a:off x="3614056" y="1012701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Event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</a:t>
            </a:r>
            <a:r>
              <a:rPr lang="zh-CN" altLang="en-US" sz="3200" b="1" dirty="0">
                <a:latin typeface="+mn-ea"/>
              </a:rPr>
              <a:t>活動</a:t>
            </a:r>
            <a:endParaRPr 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76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1" grpId="0" animBg="1"/>
      <p:bldP spid="8" grpId="0" animBg="1"/>
      <p:bldP spid="33" grpId="0" animBg="1"/>
      <p:bldP spid="11" grpId="0" animBg="1"/>
      <p:bldP spid="32" grpId="0" animBg="1"/>
      <p:bldP spid="14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904965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4"/>
          <p:cNvSpPr/>
          <p:nvPr/>
        </p:nvSpPr>
        <p:spPr>
          <a:xfrm>
            <a:off x="9149670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56564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8"/>
          <p:cNvSpPr/>
          <p:nvPr/>
        </p:nvSpPr>
        <p:spPr>
          <a:xfrm>
            <a:off x="9665653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0081623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1"/>
          <p:cNvSpPr/>
          <p:nvPr/>
        </p:nvSpPr>
        <p:spPr>
          <a:xfrm>
            <a:off x="10181636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597606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14"/>
          <p:cNvSpPr/>
          <p:nvPr/>
        </p:nvSpPr>
        <p:spPr>
          <a:xfrm>
            <a:off x="10716767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533674" y="5262836"/>
            <a:ext cx="435428" cy="435428"/>
            <a:chOff x="8533674" y="5262836"/>
            <a:chExt cx="435428" cy="435428"/>
          </a:xfrm>
        </p:grpSpPr>
        <p:sp>
          <p:nvSpPr>
            <p:cNvPr id="29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C0F078D7-EC96-3D4B-959F-002C7352351F}"/>
              </a:ext>
            </a:extLst>
          </p:cNvPr>
          <p:cNvSpPr txBox="1"/>
          <p:nvPr/>
        </p:nvSpPr>
        <p:spPr>
          <a:xfrm>
            <a:off x="3540758" y="785148"/>
            <a:ext cx="499291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Event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 </a:t>
            </a:r>
            <a:r>
              <a:rPr lang="zh-Hans" altLang="en-US" sz="3200" b="1" dirty="0">
                <a:latin typeface="+mn-ea"/>
              </a:rPr>
              <a:t>活动</a:t>
            </a:r>
            <a:endParaRPr lang="en-US" sz="3200" b="1" dirty="0">
              <a:latin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DDF6-85CF-9044-8E73-EBC693CA7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55" y="1471500"/>
            <a:ext cx="10707133" cy="52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65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1" grpId="0" animBg="1"/>
      <p:bldP spid="8" grpId="0" animBg="1"/>
      <p:bldP spid="33" grpId="0" animBg="1"/>
      <p:bldP spid="11" grpId="0" animBg="1"/>
      <p:bldP spid="32" grpId="0" animBg="1"/>
      <p:bldP spid="14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2064477"/>
            <a:ext cx="10080625" cy="3056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9049657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4"/>
          <p:cNvSpPr/>
          <p:nvPr/>
        </p:nvSpPr>
        <p:spPr>
          <a:xfrm>
            <a:off x="9149670" y="5362849"/>
            <a:ext cx="235402" cy="23540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565640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8"/>
          <p:cNvSpPr/>
          <p:nvPr/>
        </p:nvSpPr>
        <p:spPr>
          <a:xfrm>
            <a:off x="9665653" y="5362849"/>
            <a:ext cx="235402" cy="23540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0081623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1"/>
          <p:cNvSpPr/>
          <p:nvPr/>
        </p:nvSpPr>
        <p:spPr>
          <a:xfrm>
            <a:off x="10181636" y="5363975"/>
            <a:ext cx="235402" cy="233149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597606" y="5262836"/>
            <a:ext cx="435428" cy="4354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14"/>
          <p:cNvSpPr/>
          <p:nvPr/>
        </p:nvSpPr>
        <p:spPr>
          <a:xfrm>
            <a:off x="10716767" y="5362849"/>
            <a:ext cx="197107" cy="23540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533674" y="5262836"/>
            <a:ext cx="435428" cy="435428"/>
            <a:chOff x="8533674" y="5262836"/>
            <a:chExt cx="435428" cy="435428"/>
          </a:xfrm>
        </p:grpSpPr>
        <p:sp>
          <p:nvSpPr>
            <p:cNvPr id="29" name="矩形: 圆角 28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5C821-7670-BD46-89ED-4878BB62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" y="869795"/>
            <a:ext cx="12137997" cy="59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9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1" grpId="0" animBg="1"/>
      <p:bldP spid="8" grpId="0" animBg="1"/>
      <p:bldP spid="33" grpId="0" animBg="1"/>
      <p:bldP spid="11" grpId="0" animBg="1"/>
      <p:bldP spid="32" grpId="0" animBg="1"/>
      <p:bldP spid="14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C0F078D7-EC96-3D4B-959F-002C7352351F}"/>
              </a:ext>
            </a:extLst>
          </p:cNvPr>
          <p:cNvSpPr txBox="1"/>
          <p:nvPr/>
        </p:nvSpPr>
        <p:spPr>
          <a:xfrm>
            <a:off x="2309598" y="71222"/>
            <a:ext cx="7801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en-US" altLang="zh-Hans" sz="3200" b="1" dirty="0">
                <a:latin typeface="+mn-ea"/>
              </a:rPr>
              <a:t>Meal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Consumption</a:t>
            </a:r>
            <a:r>
              <a:rPr lang="zh-Hans" altLang="en-US" sz="3200" b="1" dirty="0">
                <a:latin typeface="+mn-ea"/>
              </a:rPr>
              <a:t> </a:t>
            </a:r>
            <a:r>
              <a:rPr lang="en-US" altLang="zh-Hans" sz="3200" b="1" dirty="0">
                <a:latin typeface="+mn-ea"/>
              </a:rPr>
              <a:t>–</a:t>
            </a:r>
            <a:r>
              <a:rPr lang="zh-CN" altLang="en-US" sz="3200" b="1" dirty="0">
                <a:latin typeface="+mn-ea"/>
              </a:rPr>
              <a:t>實時用餐人數預計</a:t>
            </a:r>
            <a:endParaRPr lang="en-US" sz="3200" b="1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9D0FB-BD07-854A-A25F-AE61234A5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885395"/>
            <a:ext cx="10689773" cy="59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07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200</Words>
  <Application>Microsoft Macintosh PowerPoint</Application>
  <PresentationFormat>Widescreen</PresentationFormat>
  <Paragraphs>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等线</vt:lpstr>
      <vt:lpstr>微软雅黑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Chen Xiaojiao</cp:lastModifiedBy>
  <cp:revision>60</cp:revision>
  <dcterms:created xsi:type="dcterms:W3CDTF">2017-06-12T05:39:40Z</dcterms:created>
  <dcterms:modified xsi:type="dcterms:W3CDTF">2018-10-27T08:51:38Z</dcterms:modified>
</cp:coreProperties>
</file>